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8" r:id="rId2"/>
  </p:sldMasterIdLst>
  <p:notesMasterIdLst>
    <p:notesMasterId r:id="rId17"/>
  </p:notesMasterIdLst>
  <p:sldIdLst>
    <p:sldId id="256" r:id="rId3"/>
    <p:sldId id="257" r:id="rId4"/>
    <p:sldId id="304" r:id="rId5"/>
    <p:sldId id="259" r:id="rId6"/>
    <p:sldId id="260" r:id="rId7"/>
    <p:sldId id="299" r:id="rId8"/>
    <p:sldId id="273" r:id="rId9"/>
    <p:sldId id="277" r:id="rId10"/>
    <p:sldId id="280" r:id="rId11"/>
    <p:sldId id="283" r:id="rId12"/>
    <p:sldId id="286" r:id="rId13"/>
    <p:sldId id="262" r:id="rId14"/>
    <p:sldId id="297" r:id="rId15"/>
    <p:sldId id="31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E0E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32" autoAdjust="0"/>
    <p:restoredTop sz="99411" autoAdjust="0"/>
  </p:normalViewPr>
  <p:slideViewPr>
    <p:cSldViewPr snapToGrid="0" snapToObjects="1">
      <p:cViewPr varScale="1">
        <p:scale>
          <a:sx n="117" d="100"/>
          <a:sy n="117" d="100"/>
        </p:scale>
        <p:origin x="14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CEAE5-5D2B-B344-88BD-BEB27E0A5D3F}" type="datetimeFigureOut">
              <a:rPr lang="en-US" smtClean="0"/>
              <a:t>11/8/19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AE395-7576-0441-A1F3-0F20E2B92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6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CEASD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AE395-7576-0441-A1F3-0F20E2B9271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AE395-7576-0441-A1F3-0F20E2B9271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6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4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03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6667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5661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7605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8783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9460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088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6932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664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030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5219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6050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88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32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8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9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6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0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5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120BE-FD4F-AC40-819E-413D4A224A1B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CA19BF-CD58-C74F-80D4-C42A2A5A09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6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rectangle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640" y="5934643"/>
            <a:ext cx="195072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48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3CC8-6063-604A-86E2-A8A4044653D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11/8/19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ED0CB-6071-794C-9F48-1D0E797A1C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3193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5263" y="1471104"/>
            <a:ext cx="6187342" cy="42757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Name of School for the Deaf</a:t>
            </a:r>
            <a:br>
              <a:rPr lang="en-US" b="1" dirty="0"/>
            </a:br>
            <a:r>
              <a:rPr lang="en-US" sz="4800" b="1" dirty="0"/>
              <a:t>CEASD Accreditation </a:t>
            </a:r>
            <a:br>
              <a:rPr lang="en-US" sz="4800" b="1" dirty="0"/>
            </a:br>
            <a:r>
              <a:rPr lang="en-US" sz="4800" b="1" dirty="0"/>
              <a:t>Staff/Parent/Community Meeting</a:t>
            </a:r>
            <a:br>
              <a:rPr lang="en-US" sz="5400" b="1" dirty="0"/>
            </a:br>
            <a:r>
              <a:rPr lang="en-US" sz="1100" b="1" dirty="0"/>
              <a:t> </a:t>
            </a:r>
            <a:r>
              <a:rPr lang="en-US" sz="4000" b="1" dirty="0"/>
              <a:t> </a:t>
            </a:r>
            <a:br>
              <a:rPr lang="en-US" sz="5400" b="1" dirty="0"/>
            </a:br>
            <a:r>
              <a:rPr lang="en-US" sz="3200" b="1" dirty="0"/>
              <a:t>DATE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74469" y="1789672"/>
            <a:ext cx="1804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school logo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CC26FE-5582-264D-9507-A255AD8F9481}"/>
              </a:ext>
            </a:extLst>
          </p:cNvPr>
          <p:cNvSpPr txBox="1"/>
          <p:nvPr/>
        </p:nvSpPr>
        <p:spPr>
          <a:xfrm>
            <a:off x="3755571" y="794657"/>
            <a:ext cx="4637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 background slide and color of print text to school’s colors.</a:t>
            </a:r>
          </a:p>
        </p:txBody>
      </p:sp>
    </p:spTree>
    <p:extLst>
      <p:ext uri="{BB962C8B-B14F-4D97-AF65-F5344CB8AC3E}">
        <p14:creationId xmlns:p14="http://schemas.microsoft.com/office/powerpoint/2010/main" val="387093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47" y="274638"/>
            <a:ext cx="8655004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</a:rPr>
              <a:t>  Standard 10: Student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4400" b="1" dirty="0">
                <a:solidFill>
                  <a:srgbClr val="000000"/>
                </a:solidFill>
              </a:rPr>
              <a:t>Standard 11: Student Life, Student 	Activities, and Residential Living</a:t>
            </a:r>
          </a:p>
          <a:p>
            <a:pPr>
              <a:buNone/>
            </a:pPr>
            <a:endParaRPr lang="en-US" sz="44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4400" b="1" dirty="0">
                <a:solidFill>
                  <a:srgbClr val="000000"/>
                </a:solidFill>
              </a:rPr>
              <a:t>Standard 12: Learning Resources and Information Technology</a:t>
            </a:r>
          </a:p>
          <a:p>
            <a:pPr>
              <a:buNone/>
            </a:pPr>
            <a:endParaRPr lang="en-US" sz="4400" b="1" dirty="0">
              <a:solidFill>
                <a:srgbClr val="000000"/>
              </a:solidFill>
            </a:endParaRPr>
          </a:p>
          <a:p>
            <a:pPr>
              <a:buNone/>
            </a:pPr>
            <a:endParaRPr lang="en-US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47" y="274638"/>
            <a:ext cx="8655004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Accreditation Recommendation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000000"/>
                </a:solidFill>
              </a:rPr>
              <a:t>The CEASD Visiting Team will recommend to the CEASD Board of Directors </a:t>
            </a:r>
          </a:p>
          <a:p>
            <a:pPr lvl="1"/>
            <a:r>
              <a:rPr lang="en-US" sz="3600" dirty="0">
                <a:solidFill>
                  <a:srgbClr val="000000"/>
                </a:solidFill>
              </a:rPr>
              <a:t>Full accreditation</a:t>
            </a:r>
          </a:p>
          <a:p>
            <a:pPr lvl="1"/>
            <a:r>
              <a:rPr lang="en-US" sz="3600" dirty="0">
                <a:solidFill>
                  <a:srgbClr val="000000"/>
                </a:solidFill>
              </a:rPr>
              <a:t>Provisional accreditation</a:t>
            </a:r>
          </a:p>
          <a:p>
            <a:pPr lvl="1"/>
            <a:r>
              <a:rPr lang="en-US" sz="3600" dirty="0">
                <a:solidFill>
                  <a:srgbClr val="000000"/>
                </a:solidFill>
              </a:rPr>
              <a:t>No accreditation</a:t>
            </a:r>
            <a:endParaRPr lang="en-US" sz="3600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en-US" sz="4000" b="1" dirty="0">
                <a:solidFill>
                  <a:srgbClr val="FFFFFF"/>
                </a:solidFill>
              </a:rPr>
              <a:t>                     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b="1" dirty="0">
                <a:solidFill>
                  <a:srgbClr val="000000"/>
                </a:solidFill>
              </a:rPr>
              <a:t>CEASD Report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7598642" cy="5016828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At the conclusion of the visit on Wednesday there will be a brief overview of commendations and recommendations for the 12 standards</a:t>
            </a:r>
          </a:p>
          <a:p>
            <a:r>
              <a:rPr lang="en-US" dirty="0">
                <a:solidFill>
                  <a:srgbClr val="000000"/>
                </a:solidFill>
              </a:rPr>
              <a:t>A draft written report will be sent to the Superintendent/CEO within the next few weeks for review of facts.</a:t>
            </a:r>
          </a:p>
          <a:p>
            <a:r>
              <a:rPr lang="en-US" dirty="0">
                <a:solidFill>
                  <a:srgbClr val="000000"/>
                </a:solidFill>
              </a:rPr>
              <a:t>A final written report will be sent to the Superintendent/CEO within approximately 6-8 weeks.</a:t>
            </a:r>
          </a:p>
          <a:p>
            <a:r>
              <a:rPr lang="en-US" dirty="0">
                <a:solidFill>
                  <a:srgbClr val="000000"/>
                </a:solidFill>
              </a:rPr>
              <a:t>A recommendation will be made to the CEASD Board regarding the accreditation of </a:t>
            </a:r>
            <a:r>
              <a:rPr lang="en-US" b="1" dirty="0">
                <a:solidFill>
                  <a:srgbClr val="000000"/>
                </a:solidFill>
              </a:rPr>
              <a:t>(Name of school for the deaf).     </a:t>
            </a:r>
            <a:r>
              <a:rPr lang="en-US" dirty="0">
                <a:solidFill>
                  <a:srgbClr val="000000"/>
                </a:solidFill>
              </a:rPr>
              <a:t>(Edit as needed.)</a:t>
            </a:r>
          </a:p>
        </p:txBody>
      </p:sp>
    </p:spTree>
    <p:extLst>
      <p:ext uri="{BB962C8B-B14F-4D97-AF65-F5344CB8AC3E}">
        <p14:creationId xmlns:p14="http://schemas.microsoft.com/office/powerpoint/2010/main" val="87330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47" y="274638"/>
            <a:ext cx="8655004" cy="1143000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&amp; Answer Session with Staff/Parents/Community Members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1588" indent="-1588" algn="ctr">
              <a:buNone/>
            </a:pPr>
            <a:endParaRPr lang="en-US" sz="5400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FFFF"/>
              </a:solidFill>
            </a:endParaRPr>
          </a:p>
          <a:p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815473"/>
            <a:ext cx="3331029" cy="2366543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 flipV="1">
            <a:off x="5307262" y="6126162"/>
            <a:ext cx="3379537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LogoCEASD_Web.docx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158" y="3533197"/>
            <a:ext cx="3114842" cy="29898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36D559-555A-8C45-8EC5-15AB49FD03F7}"/>
              </a:ext>
            </a:extLst>
          </p:cNvPr>
          <p:cNvSpPr txBox="1"/>
          <p:nvPr/>
        </p:nvSpPr>
        <p:spPr>
          <a:xfrm>
            <a:off x="674915" y="1545771"/>
            <a:ext cx="1393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school logo</a:t>
            </a:r>
          </a:p>
        </p:txBody>
      </p:sp>
    </p:spTree>
    <p:extLst>
      <p:ext uri="{BB962C8B-B14F-4D97-AF65-F5344CB8AC3E}">
        <p14:creationId xmlns:p14="http://schemas.microsoft.com/office/powerpoint/2010/main" val="227560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b="1" dirty="0">
                <a:solidFill>
                  <a:srgbClr val="000000"/>
                </a:solidFill>
              </a:rPr>
              <a:t>Visiting Team Members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List Team Members</a:t>
            </a:r>
            <a:endParaRPr lang="en-US" sz="240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1" y="274638"/>
            <a:ext cx="8873323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does CEASD Accreditation involve?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capacity of a school to address three major elements. As such, a school must: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 Meet standards for accreditation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 Demonstrate a systemic and continuous process of improvement; and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 Implement methods that provide for quality assurance.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6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b="1" dirty="0">
                <a:solidFill>
                  <a:srgbClr val="000000"/>
                </a:solidFill>
              </a:rPr>
              <a:t>Accreditation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Voluntary planning process of self-evaluation</a:t>
            </a:r>
          </a:p>
          <a:p>
            <a:r>
              <a:rPr lang="en-US" dirty="0">
                <a:solidFill>
                  <a:srgbClr val="000000"/>
                </a:solidFill>
              </a:rPr>
              <a:t>Internal and external scan of the school environment</a:t>
            </a:r>
          </a:p>
          <a:p>
            <a:r>
              <a:rPr lang="en-US" dirty="0">
                <a:solidFill>
                  <a:srgbClr val="000000"/>
                </a:solidFill>
              </a:rPr>
              <a:t>Analysis of critical issues impacting the school</a:t>
            </a:r>
          </a:p>
          <a:p>
            <a:r>
              <a:rPr lang="en-US" dirty="0">
                <a:solidFill>
                  <a:srgbClr val="000000"/>
                </a:solidFill>
              </a:rPr>
              <a:t>Analysis of strengths and areas of need related to the standards</a:t>
            </a:r>
          </a:p>
          <a:p>
            <a:r>
              <a:rPr lang="en-US" dirty="0">
                <a:solidFill>
                  <a:srgbClr val="000000"/>
                </a:solidFill>
              </a:rPr>
              <a:t>Development of action plans to address critical issues and student achievement</a:t>
            </a:r>
          </a:p>
        </p:txBody>
      </p:sp>
    </p:spTree>
    <p:extLst>
      <p:ext uri="{BB962C8B-B14F-4D97-AF65-F5344CB8AC3E}">
        <p14:creationId xmlns:p14="http://schemas.microsoft.com/office/powerpoint/2010/main" val="36850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b="1" dirty="0">
                <a:solidFill>
                  <a:srgbClr val="000000"/>
                </a:solidFill>
              </a:rPr>
              <a:t>What will the CEASD team do?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Review the self-study prior to the visit</a:t>
            </a:r>
          </a:p>
          <a:p>
            <a:r>
              <a:rPr lang="en-US" dirty="0">
                <a:solidFill>
                  <a:srgbClr val="000000"/>
                </a:solidFill>
              </a:rPr>
              <a:t>Analyze the 12 standards in the self-study</a:t>
            </a:r>
          </a:p>
          <a:p>
            <a:r>
              <a:rPr lang="en-US" dirty="0">
                <a:solidFill>
                  <a:srgbClr val="000000"/>
                </a:solidFill>
              </a:rPr>
              <a:t>Review school’s process </a:t>
            </a:r>
          </a:p>
          <a:p>
            <a:r>
              <a:rPr lang="en-US" dirty="0">
                <a:solidFill>
                  <a:srgbClr val="000000"/>
                </a:solidFill>
              </a:rPr>
              <a:t>Review the action plans and a variety of evidence</a:t>
            </a:r>
          </a:p>
          <a:p>
            <a:r>
              <a:rPr lang="en-US" dirty="0">
                <a:solidFill>
                  <a:srgbClr val="000000"/>
                </a:solidFill>
              </a:rPr>
              <a:t>Interview staff, parents, students, Board members</a:t>
            </a:r>
          </a:p>
          <a:p>
            <a:r>
              <a:rPr lang="en-US" dirty="0">
                <a:solidFill>
                  <a:srgbClr val="000000"/>
                </a:solidFill>
              </a:rPr>
              <a:t>Conduct meetings with staff, students, parents and community</a:t>
            </a:r>
          </a:p>
          <a:p>
            <a:r>
              <a:rPr lang="en-US" dirty="0">
                <a:solidFill>
                  <a:srgbClr val="000000"/>
                </a:solidFill>
              </a:rPr>
              <a:t>Observe classrooms, dorms and programs at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    (Name of school for the deaf)</a:t>
            </a:r>
          </a:p>
          <a:p>
            <a:r>
              <a:rPr lang="en-US" dirty="0">
                <a:solidFill>
                  <a:srgbClr val="000000"/>
                </a:solidFill>
              </a:rPr>
              <a:t>Engage in professional deliberations as a team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33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Interviews with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513"/>
            <a:ext cx="8510426" cy="5293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During the on-site review we will interview</a:t>
            </a:r>
          </a:p>
          <a:p>
            <a:pPr marL="457200" lvl="1" indent="0">
              <a:buNone/>
            </a:pPr>
            <a:r>
              <a:rPr lang="en-US" dirty="0"/>
              <a:t>Parents</a:t>
            </a:r>
          </a:p>
          <a:p>
            <a:pPr marL="457200" lvl="1" indent="0">
              <a:buNone/>
            </a:pPr>
            <a:r>
              <a:rPr lang="en-US" dirty="0"/>
              <a:t>Community Members</a:t>
            </a:r>
          </a:p>
          <a:p>
            <a:pPr marL="457200" lvl="1" indent="0">
              <a:buNone/>
            </a:pPr>
            <a:r>
              <a:rPr lang="en-US" dirty="0"/>
              <a:t>Administration</a:t>
            </a:r>
          </a:p>
          <a:p>
            <a:pPr marL="457200" lvl="1" indent="0">
              <a:buNone/>
            </a:pPr>
            <a:r>
              <a:rPr lang="en-US" dirty="0"/>
              <a:t>Staff </a:t>
            </a:r>
          </a:p>
          <a:p>
            <a:pPr marL="457200" lvl="1" indent="0">
              <a:buNone/>
            </a:pPr>
            <a:r>
              <a:rPr lang="en-US" dirty="0"/>
              <a:t>Board Members</a:t>
            </a:r>
          </a:p>
          <a:p>
            <a:pPr marL="457200" lvl="1" indent="0">
              <a:buNone/>
            </a:pPr>
            <a:r>
              <a:rPr lang="en-US" dirty="0"/>
              <a:t>Students	</a:t>
            </a:r>
          </a:p>
          <a:p>
            <a:pPr marL="457200" lvl="1" indent="0">
              <a:buNone/>
            </a:pPr>
            <a:r>
              <a:rPr lang="en-US" dirty="0"/>
              <a:t>								(Edit as needed)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259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47" y="274638"/>
            <a:ext cx="8655004" cy="1143000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000000"/>
                </a:solidFill>
              </a:rPr>
              <a:t> Standard 1: Philosophy and Mission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000000"/>
                </a:solidFill>
              </a:rPr>
              <a:t>Standard 2: Governance and     	Leadership</a:t>
            </a:r>
          </a:p>
          <a:p>
            <a:pPr marL="0" indent="0">
              <a:buNone/>
            </a:pPr>
            <a:endParaRPr lang="en-US" sz="44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000000"/>
                </a:solidFill>
              </a:rPr>
              <a:t>Standard 3: School Improvement 	Planning and Viability</a:t>
            </a:r>
            <a:endParaRPr lang="en-US" sz="440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47" y="274638"/>
            <a:ext cx="865500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>
                <a:solidFill>
                  <a:srgbClr val="000000"/>
                </a:solidFill>
              </a:rPr>
              <a:t>   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>  </a:t>
            </a:r>
            <a:r>
              <a:rPr lang="en-US" sz="4900" b="1" dirty="0">
                <a:solidFill>
                  <a:srgbClr val="000000"/>
                </a:solidFill>
              </a:rPr>
              <a:t>Standard 4:  Finances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>                  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4400" b="1" dirty="0">
                <a:solidFill>
                  <a:srgbClr val="000000"/>
                </a:solidFill>
              </a:rPr>
              <a:t>Standard 5: Facilities</a:t>
            </a:r>
          </a:p>
          <a:p>
            <a:pPr>
              <a:buNone/>
            </a:pPr>
            <a:endParaRPr lang="en-US" sz="44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4400" b="1" dirty="0">
                <a:solidFill>
                  <a:srgbClr val="000000"/>
                </a:solidFill>
              </a:rPr>
              <a:t>Standard 6: School Climate and 	Organization</a:t>
            </a:r>
          </a:p>
          <a:p>
            <a:pPr>
              <a:buNone/>
            </a:pPr>
            <a:endParaRPr lang="en-US" sz="4400" b="1" dirty="0">
              <a:solidFill>
                <a:srgbClr val="000000"/>
              </a:solidFill>
            </a:endParaRPr>
          </a:p>
          <a:p>
            <a:pPr>
              <a:buNone/>
            </a:pPr>
            <a:endParaRPr lang="en-US" sz="4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47" y="274638"/>
            <a:ext cx="8655004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0000"/>
                </a:solidFill>
              </a:rPr>
              <a:t>  </a:t>
            </a:r>
            <a:r>
              <a:rPr lang="en-US" b="1" dirty="0">
                <a:solidFill>
                  <a:srgbClr val="000000"/>
                </a:solidFill>
              </a:rPr>
              <a:t>Standard 7: Health and Safety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000000"/>
                </a:solidFill>
              </a:rPr>
              <a:t>Standard 8: Educational Program</a:t>
            </a:r>
          </a:p>
          <a:p>
            <a:pPr marL="0" indent="0">
              <a:buNone/>
            </a:pPr>
            <a:endParaRPr lang="en-US" sz="44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000000"/>
                </a:solidFill>
              </a:rPr>
              <a:t>Standard 9: Assessment and 		Evidence of Student Learning</a:t>
            </a:r>
            <a:endParaRPr lang="en-US" sz="440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397</Words>
  <Application>Microsoft Macintosh PowerPoint</Application>
  <PresentationFormat>On-screen Show (4:3)</PresentationFormat>
  <Paragraphs>76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1_Office Theme</vt:lpstr>
      <vt:lpstr>Name of School for the Deaf CEASD Accreditation  Staff/Parent/Community Meeting    DATE</vt:lpstr>
      <vt:lpstr>Visiting Team Members</vt:lpstr>
      <vt:lpstr>What does CEASD Accreditation involve? </vt:lpstr>
      <vt:lpstr>Accreditation Process</vt:lpstr>
      <vt:lpstr>What will the CEASD team do?</vt:lpstr>
      <vt:lpstr>Interviews with Stakeholders</vt:lpstr>
      <vt:lpstr> Standard 1: Philosophy and Mission</vt:lpstr>
      <vt:lpstr>      Standard 4:  Finances                   </vt:lpstr>
      <vt:lpstr>  Standard 7: Health and Safety</vt:lpstr>
      <vt:lpstr>  Standard 10: Student Services</vt:lpstr>
      <vt:lpstr>Accreditation Recommendation</vt:lpstr>
      <vt:lpstr>CEASD Report</vt:lpstr>
      <vt:lpstr>Question &amp; Answer Session with Staff/Parents/Community Members</vt:lpstr>
      <vt:lpstr>Thank You!</vt:lpstr>
    </vt:vector>
  </TitlesOfParts>
  <Company>Texas School for the Deaf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School for the Deaf CEASD Exit Conference</dc:title>
  <dc:creator>Twyla Strickland</dc:creator>
  <cp:lastModifiedBy>Dennis Kirschbaum</cp:lastModifiedBy>
  <cp:revision>90</cp:revision>
  <dcterms:created xsi:type="dcterms:W3CDTF">2011-11-04T15:12:51Z</dcterms:created>
  <dcterms:modified xsi:type="dcterms:W3CDTF">2019-11-08T21:48:30Z</dcterms:modified>
</cp:coreProperties>
</file>